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7" r:id="rId2"/>
    <p:sldId id="874" r:id="rId3"/>
    <p:sldId id="873" r:id="rId4"/>
    <p:sldId id="878" r:id="rId5"/>
    <p:sldId id="884" r:id="rId6"/>
    <p:sldId id="880" r:id="rId7"/>
    <p:sldId id="881" r:id="rId8"/>
    <p:sldId id="882" r:id="rId9"/>
    <p:sldId id="883" r:id="rId10"/>
    <p:sldId id="273" r:id="rId11"/>
    <p:sldId id="875" r:id="rId12"/>
    <p:sldId id="876" r:id="rId13"/>
    <p:sldId id="877" r:id="rId14"/>
    <p:sldId id="869" r:id="rId15"/>
    <p:sldId id="8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1B92D-B2DE-4471-0E5C-D4203A36D7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DF8EBF-1058-045C-8972-FB295017B8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A1D63-AE7C-18F2-286C-C17F6B5CB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FD64-60A6-46A2-9606-EF7955A65C08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A6A93-D848-B6B6-689F-792BF6806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5ED97-E650-1D70-33A3-C18357C14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0FF6-161E-4D35-8573-3EF4483D6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82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639E9-7AEA-A660-A1E4-95651DB52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26CA99-A5D4-BED7-5480-C78763BD1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4833F-18B3-CA15-8AA3-C263439E9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FD64-60A6-46A2-9606-EF7955A65C08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26B35-FF15-A10E-8DBC-03B4FD513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9D17B-9073-5C8C-95B4-90E9AC5A7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0FF6-161E-4D35-8573-3EF4483D6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16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17F234-DC42-5773-B6C4-61A3055233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94FA0E-B8B0-7ECC-B6D4-FC3B9B8B63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F9324-489F-6DDE-5194-8CE8A5760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FD64-60A6-46A2-9606-EF7955A65C08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F3112-09D5-4BAA-3A6B-01E9DDB38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9AC19-7F3C-5603-AA57-C143A447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0FF6-161E-4D35-8573-3EF4483D6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02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85366578-62B3-43F0-BF15-42AAAE82056F}"/>
              </a:ext>
            </a:extLst>
          </p:cNvPr>
          <p:cNvSpPr/>
          <p:nvPr userDrawn="1"/>
        </p:nvSpPr>
        <p:spPr>
          <a:xfrm>
            <a:off x="412282" y="440088"/>
            <a:ext cx="11495238" cy="62227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A074D3B-6AF1-4152-8150-BFFC54279F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04"/>
          <a:stretch/>
        </p:blipFill>
        <p:spPr>
          <a:xfrm>
            <a:off x="548226" y="440088"/>
            <a:ext cx="907281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19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47E71-3A41-BC57-B923-2995ACA5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D3BD6-D316-72E6-749E-B30687AD9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932FA-55CB-D282-A4F6-7412F1352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FD64-60A6-46A2-9606-EF7955A65C08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4297B-4CC2-0832-520E-9434A414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AE9A4-57DB-C72C-2AC6-63249D60E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0FF6-161E-4D35-8573-3EF4483D6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0E861-AA1B-D693-C250-2D5746828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01DF0-5251-CA41-066E-CD6C4DFB4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29EB3-732D-9D84-AD1F-33E03E4B8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FD64-60A6-46A2-9606-EF7955A65C08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B7399-EACF-343B-55E6-4C8389B69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615EB-7DBF-B89F-6EB7-FB73BED4A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0FF6-161E-4D35-8573-3EF4483D6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0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D868B-FE80-5FDF-C78C-BFBE7B8AF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E04D-F6DE-5601-9D30-880C32DA5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42ABCC-70AB-7BC2-1D56-5E8FF0F7E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3B210-1728-0F93-C9F4-4C42715AB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FD64-60A6-46A2-9606-EF7955A65C08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7B955F-FC7A-F60D-EABE-1493D8C81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15838C-42CD-9AE8-C6A6-B80EC5663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0FF6-161E-4D35-8573-3EF4483D6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00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0F423-B4FE-02F6-49D4-0272AC1FC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A461B-76EA-DAE9-03C1-90FDA214D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DCC2BB-0EF1-379A-7B5D-15A1FE741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A43711-3A5A-063A-BD1D-3BD8C0A56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03DD69-08C9-8961-93DB-F66CE9F79E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198AFA-E217-534C-1397-BE24691B6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FD64-60A6-46A2-9606-EF7955A65C08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6A5FFB-4B6F-7D26-56C4-789FB5199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378096-3E03-FA5A-C39D-767D3D5B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0FF6-161E-4D35-8573-3EF4483D6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76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F43CA-C9F1-7441-1F42-E37CB2151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7FA20C-FC3A-D232-B085-274A829A7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FD64-60A6-46A2-9606-EF7955A65C08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955355-BBF2-3B5D-6F66-365E94256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DB24E6-3265-A907-908B-CE6F43194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0FF6-161E-4D35-8573-3EF4483D6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02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F688E1-75B2-DB9F-AAB4-000F6F84E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FD64-60A6-46A2-9606-EF7955A65C08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7B1C71-D394-D4BB-D94F-6454338B0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AA1F3-F28F-3968-A8D3-2E551E738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0FF6-161E-4D35-8573-3EF4483D6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67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FA603-7E89-31BC-C028-7182C12C7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1CC06-804E-70E2-6FAF-A51601E4A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02DD1F-BF4F-ED3D-0904-157130C1E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51C349-1A34-E1B1-5E91-312851A7A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FD64-60A6-46A2-9606-EF7955A65C08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FD392A-6044-4DE2-0675-6EB322373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B872E8-B1F9-7A59-DC33-23754E565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0FF6-161E-4D35-8573-3EF4483D6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3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0C64C-311D-8659-461E-A8E1F1B8F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3B8513-65C5-C155-6646-383AAFF113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C286DC-7316-1D2A-B321-5B5E92A89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23C7B9-C08D-DE88-76FD-3F4D3A57E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FD64-60A6-46A2-9606-EF7955A65C08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79D35A-C333-6417-909C-8369A2CC4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B6A6B-B137-13B2-5D0B-1AFC24498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0FF6-161E-4D35-8573-3EF4483D6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36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A6C758-C382-9961-4A3C-E41AA8DFD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7EEEF-5FA3-BA04-3B33-5234333D8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EF19B-8AF1-5E00-AC6C-EDF29FA7A9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0FD64-60A6-46A2-9606-EF7955A65C08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5364B-CA71-9CB2-8C78-238D153BEB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373AF-2A90-DD8E-B41B-709CF6C7C2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30FF6-161E-4D35-8573-3EF4483D6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5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87" y="3833397"/>
            <a:ext cx="3246937" cy="2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>
                <a:latin typeface="Times New Roman" pitchFamily="18" charset="0"/>
              </a:rPr>
              <a:t>TRƯỜNG TIỂU HỌC HÙNG THẮNG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1825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085219" y="3257768"/>
            <a:ext cx="8186058" cy="1986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TIẾNG VIỆT 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3D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GV: BÙI THỊ THU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465" y="5151568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3435" y="252654"/>
            <a:ext cx="1558931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9320" y="313785"/>
            <a:ext cx="1564876" cy="187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050695" y="1088821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41600"/>
            <a:ext cx="110429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8" y="4471855"/>
            <a:ext cx="1060752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C8302EE-D246-4AF3-A17B-AA20DF60A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185" y="522694"/>
            <a:ext cx="10571380" cy="8596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ADFA21-59C9-4D1F-9EDF-C23C3337A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97" y="1375272"/>
            <a:ext cx="11838006" cy="497057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3F98D46-46A4-4833-884B-5050299A3064}"/>
              </a:ext>
            </a:extLst>
          </p:cNvPr>
          <p:cNvCxnSpPr>
            <a:cxnSpLocks/>
          </p:cNvCxnSpPr>
          <p:nvPr/>
        </p:nvCxnSpPr>
        <p:spPr>
          <a:xfrm>
            <a:off x="1885950" y="1036155"/>
            <a:ext cx="13144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433AC45-43C8-4D99-A4AD-E3CBD416B337}"/>
              </a:ext>
            </a:extLst>
          </p:cNvPr>
          <p:cNvCxnSpPr>
            <a:cxnSpLocks/>
          </p:cNvCxnSpPr>
          <p:nvPr/>
        </p:nvCxnSpPr>
        <p:spPr>
          <a:xfrm>
            <a:off x="8715375" y="1036155"/>
            <a:ext cx="2533650" cy="285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6270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B64B53B4-5400-D2D8-DBA0-6CB695FAD9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941768"/>
              </p:ext>
            </p:extLst>
          </p:nvPr>
        </p:nvGraphicFramePr>
        <p:xfrm>
          <a:off x="307258" y="1194620"/>
          <a:ext cx="11577484" cy="42474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086749">
                  <a:extLst>
                    <a:ext uri="{9D8B030D-6E8A-4147-A177-3AD203B41FA5}">
                      <a16:colId xmlns:a16="http://schemas.microsoft.com/office/drawing/2014/main" val="30125377"/>
                    </a:ext>
                  </a:extLst>
                </a:gridCol>
                <a:gridCol w="4871284">
                  <a:extLst>
                    <a:ext uri="{9D8B030D-6E8A-4147-A177-3AD203B41FA5}">
                      <a16:colId xmlns:a16="http://schemas.microsoft.com/office/drawing/2014/main" val="3701245167"/>
                    </a:ext>
                  </a:extLst>
                </a:gridCol>
                <a:gridCol w="4619451">
                  <a:extLst>
                    <a:ext uri="{9D8B030D-6E8A-4147-A177-3AD203B41FA5}">
                      <a16:colId xmlns:a16="http://schemas.microsoft.com/office/drawing/2014/main" val="4280212298"/>
                    </a:ext>
                  </a:extLst>
                </a:gridCol>
              </a:tblGrid>
              <a:tr h="1874328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HP001 5 hàng" panose="020B0603050302020204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câu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viết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ở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tranh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câu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viết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ở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tranh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2159928"/>
                  </a:ext>
                </a:extLst>
              </a:tr>
              <a:tr h="1415981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3600" b="1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ngữ</a:t>
                      </a:r>
                      <a:endParaRPr lang="en-US" sz="3600" b="1" dirty="0"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3600" b="1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3600" b="1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“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thế</a:t>
                      </a:r>
                      <a:r>
                        <a:rPr lang="en-US" sz="3600" b="1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quá</a:t>
                      </a:r>
                      <a:r>
                        <a:rPr lang="en-US" sz="3600" b="1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3600" b="1" baseline="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lắm</a:t>
                      </a:r>
                      <a:r>
                        <a:rPr lang="en-US" sz="3600" b="1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3600" b="1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“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thế</a:t>
                      </a:r>
                      <a:r>
                        <a:rPr lang="en-US" sz="3600" b="1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quá</a:t>
                      </a:r>
                      <a:r>
                        <a:rPr lang="en-US" sz="3600" b="1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lắm</a:t>
                      </a:r>
                      <a:r>
                        <a:rPr lang="en-US" sz="3600" b="1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1892878"/>
                  </a:ext>
                </a:extLst>
              </a:tr>
              <a:tr h="957091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Dấu</a:t>
                      </a:r>
                      <a:r>
                        <a:rPr lang="en-US" sz="3600" b="1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câu</a:t>
                      </a:r>
                      <a:endParaRPr lang="en-US" sz="3600" b="1" dirty="0"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Dấu</a:t>
                      </a:r>
                      <a:r>
                        <a:rPr lang="en-US" sz="3600" b="1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chấm</a:t>
                      </a:r>
                      <a:endParaRPr lang="en-US" sz="3600" b="1" dirty="0"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Dấu</a:t>
                      </a:r>
                      <a:r>
                        <a:rPr lang="en-US" sz="3600" b="1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chấm</a:t>
                      </a:r>
                      <a:r>
                        <a:rPr lang="en-US" sz="3600" b="1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than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8660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277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0FB2E3-4B8F-3863-2467-16B496F45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987" y="680262"/>
            <a:ext cx="12192000" cy="549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4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123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D11075C-2AE7-4760-84CF-CF2937F5A858}"/>
              </a:ext>
            </a:extLst>
          </p:cNvPr>
          <p:cNvGrpSpPr/>
          <p:nvPr/>
        </p:nvGrpSpPr>
        <p:grpSpPr>
          <a:xfrm>
            <a:off x="596888" y="429232"/>
            <a:ext cx="10425613" cy="1193452"/>
            <a:chOff x="1024380" y="3258754"/>
            <a:chExt cx="9347261" cy="146215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98463A-49EB-4BB3-9FDA-2897F4F34B08}"/>
                </a:ext>
              </a:extLst>
            </p:cNvPr>
            <p:cNvSpPr/>
            <p:nvPr/>
          </p:nvSpPr>
          <p:spPr>
            <a:xfrm>
              <a:off x="1024380" y="3258754"/>
              <a:ext cx="9347261" cy="1462158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FA99AB9-7E7F-49FB-9B86-C2D10E7A96EE}"/>
                </a:ext>
              </a:extLst>
            </p:cNvPr>
            <p:cNvSpPr txBox="1"/>
            <p:nvPr/>
          </p:nvSpPr>
          <p:spPr>
            <a:xfrm>
              <a:off x="1240566" y="3401158"/>
              <a:ext cx="9131074" cy="791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0" i="0" dirty="0">
                  <a:solidFill>
                    <a:srgbClr val="000000"/>
                  </a:solidFill>
                  <a:effectLst/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in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đậm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2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bổ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sung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kumimoji="0" lang="vi-VN" sz="36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745B044-42C1-4851-92CD-35D5A24AC077}"/>
              </a:ext>
            </a:extLst>
          </p:cNvPr>
          <p:cNvSpPr/>
          <p:nvPr/>
        </p:nvSpPr>
        <p:spPr>
          <a:xfrm>
            <a:off x="922996" y="2351500"/>
            <a:ext cx="3011918" cy="12203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xúc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F320214-E8AE-4518-B838-9CCE1CBD4A81}"/>
              </a:ext>
            </a:extLst>
          </p:cNvPr>
          <p:cNvSpPr/>
          <p:nvPr/>
        </p:nvSpPr>
        <p:spPr>
          <a:xfrm>
            <a:off x="4515938" y="2351499"/>
            <a:ext cx="3086835" cy="12203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C5022CB-03A6-4655-A7AE-C40D7E9694FF}"/>
              </a:ext>
            </a:extLst>
          </p:cNvPr>
          <p:cNvSpPr/>
          <p:nvPr/>
        </p:nvSpPr>
        <p:spPr>
          <a:xfrm>
            <a:off x="7928881" y="2351499"/>
            <a:ext cx="3635555" cy="12203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dung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tả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171027B-D0A6-4D7D-9B6F-201C96563CB3}"/>
              </a:ext>
            </a:extLst>
          </p:cNvPr>
          <p:cNvSpPr/>
          <p:nvPr/>
        </p:nvSpPr>
        <p:spPr>
          <a:xfrm>
            <a:off x="596888" y="1971086"/>
            <a:ext cx="3664133" cy="1981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D6EB1D1-AB8F-4108-BC0F-EAD6B072B5D4}"/>
              </a:ext>
            </a:extLst>
          </p:cNvPr>
          <p:cNvCxnSpPr>
            <a:cxnSpLocks/>
          </p:cNvCxnSpPr>
          <p:nvPr/>
        </p:nvCxnSpPr>
        <p:spPr>
          <a:xfrm>
            <a:off x="2428954" y="1063774"/>
            <a:ext cx="12138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9C83F41-A7DC-49D2-9F06-0AEC0F7D8507}"/>
              </a:ext>
            </a:extLst>
          </p:cNvPr>
          <p:cNvCxnSpPr>
            <a:cxnSpLocks/>
          </p:cNvCxnSpPr>
          <p:nvPr/>
        </p:nvCxnSpPr>
        <p:spPr>
          <a:xfrm>
            <a:off x="5930256" y="1063774"/>
            <a:ext cx="42903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81263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8100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6510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E832AC-3238-4FBF-A941-73705774E9EC}"/>
              </a:ext>
            </a:extLst>
          </p:cNvPr>
          <p:cNvSpPr txBox="1"/>
          <p:nvPr/>
        </p:nvSpPr>
        <p:spPr>
          <a:xfrm>
            <a:off x="1513374" y="349139"/>
            <a:ext cx="10678626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3600" b="1" kern="0" dirty="0">
                <a:cs typeface="Pattaya" panose="00000500000000000000" pitchFamily="2" charset="-34"/>
                <a:sym typeface="Arial"/>
              </a:rPr>
              <a:t> Xếp các từ ngữ dưới đây vào nhóm thích hợp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Pattaya" panose="00000500000000000000" pitchFamily="2" charset="-34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0BF47F4-296C-45E6-BED4-55E5DE0BFFAF}"/>
              </a:ext>
            </a:extLst>
          </p:cNvPr>
          <p:cNvGrpSpPr/>
          <p:nvPr/>
        </p:nvGrpSpPr>
        <p:grpSpPr>
          <a:xfrm>
            <a:off x="809125" y="4079749"/>
            <a:ext cx="3152512" cy="2541489"/>
            <a:chOff x="975360" y="2895482"/>
            <a:chExt cx="2794914" cy="210058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6599FF4-A2B8-460C-8393-4A8E57950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623" b="96653" l="9748" r="89937">
                          <a14:foregroundMark x1="25472" y1="52720" x2="66038" y2="71130"/>
                          <a14:foregroundMark x1="66038" y1="70711" x2="29560" y2="68201"/>
                          <a14:foregroundMark x1="29560" y1="68201" x2="27358" y2="80753"/>
                          <a14:foregroundMark x1="26730" y1="69456" x2="30818" y2="79916"/>
                          <a14:foregroundMark x1="30818" y1="96234" x2="49371" y2="96653"/>
                          <a14:foregroundMark x1="49371" y1="96653" x2="53774" y2="96234"/>
                        </a14:backgroundRemoval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5360" y="2895482"/>
              <a:ext cx="2794914" cy="210058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09F0568-62AA-43A2-9F00-0792D628DEAB}"/>
                </a:ext>
              </a:extLst>
            </p:cNvPr>
            <p:cNvSpPr txBox="1"/>
            <p:nvPr/>
          </p:nvSpPr>
          <p:spPr>
            <a:xfrm>
              <a:off x="1524812" y="3877634"/>
              <a:ext cx="1849917" cy="71227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Người</a:t>
              </a:r>
              <a:endParaRPr kumimoji="0" lang="en-VN" sz="5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1009BD4-CE0F-4D01-AA34-9FD7A67E86BB}"/>
              </a:ext>
            </a:extLst>
          </p:cNvPr>
          <p:cNvGrpSpPr/>
          <p:nvPr/>
        </p:nvGrpSpPr>
        <p:grpSpPr>
          <a:xfrm>
            <a:off x="4313932" y="3907786"/>
            <a:ext cx="3081845" cy="2660660"/>
            <a:chOff x="3428999" y="2897792"/>
            <a:chExt cx="2311384" cy="199549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D26F042-F6CD-48AF-87AE-E2248C940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861" b="98842" l="9667" r="90000">
                          <a14:foregroundMark x1="10667" y1="33977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28999" y="2897792"/>
              <a:ext cx="2311384" cy="199549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1C291D-2139-44B9-A153-1068C302F59E}"/>
                </a:ext>
              </a:extLst>
            </p:cNvPr>
            <p:cNvSpPr txBox="1"/>
            <p:nvPr/>
          </p:nvSpPr>
          <p:spPr>
            <a:xfrm>
              <a:off x="3780358" y="3926219"/>
              <a:ext cx="1608665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Đồ</a:t>
              </a:r>
              <a:r>
                <a:rPr kumimoji="0" lang="en-US" sz="5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5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vật</a:t>
              </a:r>
              <a:endParaRPr kumimoji="0" lang="en-VN" sz="5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026750-B471-4659-8433-95261BD37FDC}"/>
              </a:ext>
            </a:extLst>
          </p:cNvPr>
          <p:cNvGrpSpPr/>
          <p:nvPr/>
        </p:nvGrpSpPr>
        <p:grpSpPr>
          <a:xfrm>
            <a:off x="8423223" y="4008277"/>
            <a:ext cx="3152512" cy="2541489"/>
            <a:chOff x="975360" y="2895482"/>
            <a:chExt cx="2794914" cy="210058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40A9B1D-54AB-4FE0-B899-042F6D476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623" b="96653" l="9748" r="89937">
                          <a14:foregroundMark x1="25472" y1="52720" x2="66038" y2="71130"/>
                          <a14:foregroundMark x1="66038" y1="70711" x2="29560" y2="68201"/>
                          <a14:foregroundMark x1="29560" y1="68201" x2="27358" y2="80753"/>
                          <a14:foregroundMark x1="26730" y1="69456" x2="30818" y2="79916"/>
                          <a14:foregroundMark x1="30818" y1="96234" x2="49371" y2="96653"/>
                          <a14:foregroundMark x1="49371" y1="96653" x2="53774" y2="96234"/>
                        </a14:backgroundRemoval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5360" y="2895482"/>
              <a:ext cx="2794914" cy="210058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2046691-A8B0-41BD-AA5E-FF7446D83E9D}"/>
                </a:ext>
              </a:extLst>
            </p:cNvPr>
            <p:cNvSpPr txBox="1"/>
            <p:nvPr/>
          </p:nvSpPr>
          <p:spPr>
            <a:xfrm>
              <a:off x="1541028" y="3802746"/>
              <a:ext cx="1916913" cy="1093843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Hoạt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động</a:t>
              </a:r>
              <a:endParaRPr kumimoji="0" lang="en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E6D4030-2EFF-4138-A649-D9D92E92354B}"/>
              </a:ext>
            </a:extLst>
          </p:cNvPr>
          <p:cNvSpPr/>
          <p:nvPr/>
        </p:nvSpPr>
        <p:spPr>
          <a:xfrm>
            <a:off x="1250892" y="1447800"/>
            <a:ext cx="1915782" cy="5524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4ADF3C3-41A5-4A91-8DC0-D58F9BAD995D}"/>
              </a:ext>
            </a:extLst>
          </p:cNvPr>
          <p:cNvSpPr/>
          <p:nvPr/>
        </p:nvSpPr>
        <p:spPr>
          <a:xfrm>
            <a:off x="3694180" y="1457325"/>
            <a:ext cx="2582532" cy="5524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04B43C8-419A-4D67-A04D-586C3647F634}"/>
              </a:ext>
            </a:extLst>
          </p:cNvPr>
          <p:cNvSpPr/>
          <p:nvPr/>
        </p:nvSpPr>
        <p:spPr>
          <a:xfrm>
            <a:off x="7331724" y="1447800"/>
            <a:ext cx="3891716" cy="5524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phiếu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A603565-FAB0-4573-83F5-9C72AA9FD64B}"/>
              </a:ext>
            </a:extLst>
          </p:cNvPr>
          <p:cNvSpPr/>
          <p:nvPr/>
        </p:nvSpPr>
        <p:spPr>
          <a:xfrm>
            <a:off x="1158535" y="2253402"/>
            <a:ext cx="1715757" cy="5524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7FE4FFD-27F8-40D2-A92D-0696BF7E01C9}"/>
              </a:ext>
            </a:extLst>
          </p:cNvPr>
          <p:cNvSpPr/>
          <p:nvPr/>
        </p:nvSpPr>
        <p:spPr>
          <a:xfrm>
            <a:off x="3380729" y="2263360"/>
            <a:ext cx="1715757" cy="5524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mượn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756FE4C-8024-4225-B8B9-416D93CE4381}"/>
              </a:ext>
            </a:extLst>
          </p:cNvPr>
          <p:cNvSpPr/>
          <p:nvPr/>
        </p:nvSpPr>
        <p:spPr>
          <a:xfrm>
            <a:off x="5577507" y="2255171"/>
            <a:ext cx="2353667" cy="5524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D6EDFCB-0F27-4FC7-A2EF-E980C84D1450}"/>
              </a:ext>
            </a:extLst>
          </p:cNvPr>
          <p:cNvSpPr/>
          <p:nvPr/>
        </p:nvSpPr>
        <p:spPr>
          <a:xfrm>
            <a:off x="8509390" y="2255597"/>
            <a:ext cx="2597830" cy="5524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mượn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14DF056-01A9-4FF9-A48C-10074E77EF70}"/>
              </a:ext>
            </a:extLst>
          </p:cNvPr>
          <p:cNvSpPr/>
          <p:nvPr/>
        </p:nvSpPr>
        <p:spPr>
          <a:xfrm>
            <a:off x="1158535" y="3188554"/>
            <a:ext cx="2597830" cy="55245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AEAD824-2504-4F4E-9350-D7A84ED00749}"/>
              </a:ext>
            </a:extLst>
          </p:cNvPr>
          <p:cNvSpPr/>
          <p:nvPr/>
        </p:nvSpPr>
        <p:spPr>
          <a:xfrm>
            <a:off x="4238608" y="3175426"/>
            <a:ext cx="1551600" cy="5524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511215C-9ED6-4251-8665-09F87CFF183E}"/>
              </a:ext>
            </a:extLst>
          </p:cNvPr>
          <p:cNvSpPr/>
          <p:nvPr/>
        </p:nvSpPr>
        <p:spPr>
          <a:xfrm>
            <a:off x="6401794" y="3188554"/>
            <a:ext cx="1742081" cy="5524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42D7B40-824B-49A4-9040-4EDFF8C797E8}"/>
              </a:ext>
            </a:extLst>
          </p:cNvPr>
          <p:cNvSpPr/>
          <p:nvPr/>
        </p:nvSpPr>
        <p:spPr>
          <a:xfrm>
            <a:off x="8423223" y="3236179"/>
            <a:ext cx="1463727" cy="5524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5970544-1D2C-40A2-8557-91C21253B6A1}"/>
              </a:ext>
            </a:extLst>
          </p:cNvPr>
          <p:cNvSpPr/>
          <p:nvPr/>
        </p:nvSpPr>
        <p:spPr>
          <a:xfrm>
            <a:off x="10301601" y="3236179"/>
            <a:ext cx="1463727" cy="5524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1A19E0-DF1C-F37F-39C4-6DF72A8C47EC}"/>
              </a:ext>
            </a:extLst>
          </p:cNvPr>
          <p:cNvCxnSpPr>
            <a:cxnSpLocks/>
          </p:cNvCxnSpPr>
          <p:nvPr/>
        </p:nvCxnSpPr>
        <p:spPr>
          <a:xfrm>
            <a:off x="2692581" y="1044614"/>
            <a:ext cx="23513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CEDCBB-A6C7-380F-DF6D-7A806311605F}"/>
              </a:ext>
            </a:extLst>
          </p:cNvPr>
          <p:cNvCxnSpPr>
            <a:cxnSpLocks/>
          </p:cNvCxnSpPr>
          <p:nvPr/>
        </p:nvCxnSpPr>
        <p:spPr>
          <a:xfrm>
            <a:off x="7331724" y="1044614"/>
            <a:ext cx="42440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09561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749A24-BB15-0D4B-61CA-D407F6496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39" y="833284"/>
            <a:ext cx="5681885" cy="35322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38FC5D-5014-A601-3E8E-92D8494A0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1691" y="770603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5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6523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5D614B-76B7-A563-1088-718048805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685" y="0"/>
            <a:ext cx="6887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78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19C123-842F-3818-2D63-97EAE0532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923" y="0"/>
            <a:ext cx="6651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35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52A066-B3D8-8833-FD35-653B08411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0"/>
            <a:ext cx="76839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11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82A95F-4A1C-F9E6-22B5-9E9785329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432" y="560439"/>
            <a:ext cx="6327066" cy="527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6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137</Words>
  <Application>Microsoft Office PowerPoint</Application>
  <PresentationFormat>Widescreen</PresentationFormat>
  <Paragraphs>35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Arial-Rounded</vt:lpstr>
      <vt:lpstr>Calibri</vt:lpstr>
      <vt:lpstr>Calibri Light</vt:lpstr>
      <vt:lpstr>HP001 5 hàng</vt:lpstr>
      <vt:lpstr>Pattaya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6</cp:revision>
  <dcterms:created xsi:type="dcterms:W3CDTF">2024-10-26T17:20:45Z</dcterms:created>
  <dcterms:modified xsi:type="dcterms:W3CDTF">2024-10-30T13:57:33Z</dcterms:modified>
</cp:coreProperties>
</file>